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5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sic-159868_960_720-768x651.png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193" y="3273829"/>
            <a:ext cx="2298407" cy="1461194"/>
          </a:xfrm>
          <a:prstGeom prst="rect">
            <a:avLst/>
          </a:prstGeom>
        </p:spPr>
      </p:pic>
      <p:pic>
        <p:nvPicPr>
          <p:cNvPr id="10" name="Рисунок 9" descr="muzikaa-979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9512" y="3867895"/>
            <a:ext cx="2271858" cy="1062707"/>
          </a:xfrm>
          <a:prstGeom prst="rect">
            <a:avLst/>
          </a:prstGeom>
        </p:spPr>
      </p:pic>
      <p:pic>
        <p:nvPicPr>
          <p:cNvPr id="8" name="Рисунок 7" descr="cadre-perso3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C9365AD-07F5-43C2-99DA-FBF08DC2F5D2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A57D2F-7DAA-405A-B193-ADB3058E5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b91_fcb2a27f_orig.png"/>
          <p:cNvPicPr>
            <a:picLocks noChangeAspect="1"/>
          </p:cNvPicPr>
          <p:nvPr userDrawn="1"/>
        </p:nvPicPr>
        <p:blipFill>
          <a:blip r:embed="rId14" cstate="screen">
            <a:lum bright="70000" contrast="-70000"/>
          </a:blip>
          <a:stretch>
            <a:fillRect/>
          </a:stretch>
        </p:blipFill>
        <p:spPr>
          <a:xfrm>
            <a:off x="179512" y="3149101"/>
            <a:ext cx="2880320" cy="1832381"/>
          </a:xfrm>
          <a:prstGeom prst="rect">
            <a:avLst/>
          </a:prstGeom>
        </p:spPr>
      </p:pic>
      <p:pic>
        <p:nvPicPr>
          <p:cNvPr id="7" name="Рисунок 6" descr="135618927_0_67292_e3d13e38_XXXL.png"/>
          <p:cNvPicPr>
            <a:picLocks noChangeAspect="1"/>
          </p:cNvPicPr>
          <p:nvPr userDrawn="1"/>
        </p:nvPicPr>
        <p:blipFill>
          <a:blip r:embed="rId15" cstate="screen">
            <a:lum bright="70000" contrast="-70000"/>
          </a:blip>
          <a:stretch>
            <a:fillRect/>
          </a:stretch>
        </p:blipFill>
        <p:spPr>
          <a:xfrm>
            <a:off x="1763688" y="357504"/>
            <a:ext cx="5688632" cy="4482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623"/>
            </a:avLst>
          </a:prstGeom>
          <a:blipFill>
            <a:blip r:embed="rId16" cstate="screen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86;&#1083;&#1100;&#1079;&#1086;&#1074;&#1072;&#1090;&#1077;&#1083;&#1100;\Desktop\&#1042;&#1077;&#1088;&#1090;&#1091;&#1072;&#1083;&#1100;&#1085;&#1072;&#1103;%20&#1101;&#1082;&#1089;&#1082;&#1091;&#1088;&#1089;&#1080;&#1103;\&#1042;%20&#1079;&#1072;&#1083;&#1077;%20&#1080;&#1084;&#1077;&#1085;&#1080;%20&#1050;&#1072;&#1094;&#1072;%20&#1087;&#1088;&#1086;&#1096;&#1105;&#1083;%20&#1082;&#1086;&#1085;&#1094;&#1077;&#1088;&#1090;%20&#1089;&#1074;&#1086;&#1076;&#1085;&#1086;&#1075;&#1086;%20&#1076;&#1077;&#1090;&#1089;&#1082;&#1086;&#1075;&#1086;%20&#1093;&#1086;&#1088;&#1072;%20&#1053;&#1086;&#1074;&#1086;&#1089;&#1080;&#1073;&#1080;&#1088;&#1089;&#1082;&#1086;&#1081;%20&#1086;&#1073;&#1083;&#1072;&#1089;&#1090;&#1080;.mp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-nsk.ru/" TargetMode="External"/><Relationship Id="rId2" Type="http://schemas.openxmlformats.org/officeDocument/2006/relationships/hyperlink" Target="https://phil-nsk.ru/afisha/odin-den-iz-zhizni-vm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5&amp;v=1zq_yWGxcUU" TargetMode="External"/><Relationship Id="rId4" Type="http://schemas.openxmlformats.org/officeDocument/2006/relationships/hyperlink" Target="https://ru.wikipedia.org/wiki/%D0%94%D0%BE%D0%BC_%D0%9B%D0%B5%D0%BD%D0%B8%D0%BD%D0%B0_(%D0%9D%D0%BE%D0%B2%D0%BE%D1%81%D0%B8%D0%B1%D0%B8%D1%80%D1%81%D0%BA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771550"/>
            <a:ext cx="5832648" cy="2088232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Виртуальная экскурсия в Новосибирскую филармонию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147814"/>
            <a:ext cx="4280520" cy="16024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Елена Николаевна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/с №57 «</a:t>
            </a:r>
            <a:r>
              <a:rPr lang="ru-RU" sz="1400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Новосибирск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5486"/>
            <a:ext cx="6417096" cy="475252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857528" cy="4680520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правляющая кнопка: звук 3">
            <a:hlinkClick r:id="rId3" action="ppaction://hlinkfile" highlightClick="1"/>
          </p:cNvPr>
          <p:cNvSpPr/>
          <p:nvPr/>
        </p:nvSpPr>
        <p:spPr>
          <a:xfrm>
            <a:off x="8316416" y="4371950"/>
            <a:ext cx="648072" cy="57606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9501"/>
            <a:ext cx="5616624" cy="7237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ИНФОРМАЦИИ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81642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https://phil-nsk.ru/afisha/odin-den-iz-zhizni-vmk/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https://phil-nsk.ru/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https://ru.wikipedia.org/wiki/%D0%94%D0%BE%D0%BC_%D0%9B%D0%B5%D0%BD%D0%B8%D0%BD%D0%B0_(%D0%9D%D0%BE%D0%B2%D0%BE%D1%81%D0%B8%D0%B1%D0%B8%D1%80%D1%81%D0%BA)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https://www.youtube.com/watch?time_continue=5&amp;v=1zq_yWGxcUU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7494"/>
            <a:ext cx="7560840" cy="460851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7494"/>
            <a:ext cx="6768752" cy="460851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95486"/>
            <a:ext cx="6048672" cy="475252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417096" cy="475252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95486"/>
            <a:ext cx="6417096" cy="4752528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</Words>
  <Application>Microsoft Office PowerPoint</Application>
  <PresentationFormat>Экран (16:9)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Виртуальная экскурсия в Новосибирскую филармонию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 ИНФОРМАЦИИ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 шаблон 3</dc:title>
  <dc:subject>Шаблон</dc:subject>
  <dc:creator>Бейгул Ольга Куприяновна</dc:creator>
  <cp:lastModifiedBy>Пользователь</cp:lastModifiedBy>
  <cp:revision>31</cp:revision>
  <dcterms:created xsi:type="dcterms:W3CDTF">2017-12-25T16:17:04Z</dcterms:created>
  <dcterms:modified xsi:type="dcterms:W3CDTF">2019-09-16T04:16:08Z</dcterms:modified>
</cp:coreProperties>
</file>