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588A7-109E-4377-A199-2C6E323BC0EA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306BF-6566-4C59-8B10-5A98269A5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6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306BF-6566-4C59-8B10-5A98269A58F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85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95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571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22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8523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491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325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4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6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46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93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95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51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1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6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13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52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</a:rPr>
              <a:t>МУНИЦИПАЛЬНОЕ КАЗЕННОЕ ДОШКОЛЬНОЕ ОБРАЗОВАТЕЛЬНОЕ УЧРЕЖДЕНИЕ ДЕТСКИЙ САД №57 «ЧЕБУРАШКА»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ПЕРВОМАЙСКОГО РАЙОНА ГОРОД НОВОСИБИРСК</a:t>
            </a:r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Педагогический проект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«Волшебные звуки лета»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725144"/>
            <a:ext cx="2768352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Подготовила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Музыкальный руководитель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Шатохина</a:t>
            </a:r>
            <a:r>
              <a:rPr lang="ru-RU" sz="2000" dirty="0" smtClean="0">
                <a:solidFill>
                  <a:schemeClr val="tx1"/>
                </a:solidFill>
              </a:rPr>
              <a:t> Елена Николаевна</a:t>
            </a:r>
          </a:p>
          <a:p>
            <a:pPr algn="r"/>
            <a:endParaRPr lang="ru-RU" sz="2000" dirty="0">
              <a:solidFill>
                <a:schemeClr val="tx1"/>
              </a:solidFill>
            </a:endParaRPr>
          </a:p>
          <a:p>
            <a:pPr algn="r"/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Новосибирск - 2016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Топ-10 советских мультфильмов о лет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4224469" cy="31683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11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47248" cy="56207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Аннотация проекта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</a:rPr>
              <a:t>Проект направлен на развитие у дошкольников старшего возраста </a:t>
            </a:r>
            <a:r>
              <a:rPr lang="ru-RU" sz="1800" dirty="0" smtClean="0">
                <a:solidFill>
                  <a:schemeClr val="tx1"/>
                </a:solidFill>
              </a:rPr>
              <a:t>личностных</a:t>
            </a:r>
            <a:r>
              <a:rPr lang="ru-RU" sz="1800" dirty="0">
                <a:solidFill>
                  <a:schemeClr val="tx1"/>
                </a:solidFill>
              </a:rPr>
              <a:t>, интеллектуальных, физических качеств, творческих, музыкальных способностей, умение воспринимать окружающий мир живым и одушевленным, ощущать его красоту и беззащитность, сопереживать и сочувствовать ему.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Развитию </a:t>
            </a:r>
            <a:r>
              <a:rPr lang="ru-RU" sz="1800" dirty="0">
                <a:solidFill>
                  <a:schemeClr val="tx1"/>
                </a:solidFill>
              </a:rPr>
              <a:t>музыкально-творческих способностей способствуют: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использование различных видов музыкальной деятельности: восприятие музыкальных произведений о лете, исполнение летних песен, </a:t>
            </a:r>
            <a:r>
              <a:rPr lang="ru-RU" sz="1800" dirty="0" err="1">
                <a:solidFill>
                  <a:schemeClr val="tx1"/>
                </a:solidFill>
              </a:rPr>
              <a:t>музицирование</a:t>
            </a:r>
            <a:r>
              <a:rPr lang="ru-RU" sz="1800" dirty="0">
                <a:solidFill>
                  <a:schemeClr val="tx1"/>
                </a:solidFill>
              </a:rPr>
              <a:t>,  игры.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</a:rPr>
              <a:t>Интеграция образовательных областей: </a:t>
            </a:r>
          </a:p>
          <a:p>
            <a:r>
              <a:rPr lang="ru-RU" sz="1800" dirty="0">
                <a:solidFill>
                  <a:schemeClr val="tx1"/>
                </a:solidFill>
              </a:rPr>
              <a:t>Художественно-эстетическое развитие (восприятие музыкальных произведений о лете, рисование бабочек.</a:t>
            </a:r>
          </a:p>
          <a:p>
            <a:r>
              <a:rPr lang="ru-RU" sz="1800" dirty="0">
                <a:solidFill>
                  <a:schemeClr val="tx1"/>
                </a:solidFill>
              </a:rPr>
              <a:t>Физическое развитие (подвижные игры, танцы).</a:t>
            </a:r>
          </a:p>
          <a:p>
            <a:r>
              <a:rPr lang="ru-RU" sz="1800" dirty="0">
                <a:solidFill>
                  <a:schemeClr val="tx1"/>
                </a:solidFill>
              </a:rPr>
              <a:t>Речевое развитие (стихи, </a:t>
            </a:r>
            <a:r>
              <a:rPr lang="ru-RU" sz="1800" dirty="0" err="1">
                <a:solidFill>
                  <a:schemeClr val="tx1"/>
                </a:solidFill>
              </a:rPr>
              <a:t>заклички</a:t>
            </a:r>
            <a:r>
              <a:rPr lang="ru-RU" sz="1800" dirty="0">
                <a:solidFill>
                  <a:schemeClr val="tx1"/>
                </a:solidFill>
              </a:rPr>
              <a:t>, пословицы, поговорки, загадки). Познавательное развитие (приметы лета)</a:t>
            </a:r>
          </a:p>
          <a:p>
            <a:r>
              <a:rPr lang="ru-RU" sz="1800" dirty="0">
                <a:solidFill>
                  <a:schemeClr val="tx1"/>
                </a:solidFill>
              </a:rPr>
              <a:t>Социально-коммуникативное (участие в играх, хороводах, пении) 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Тип </a:t>
            </a:r>
            <a:r>
              <a:rPr lang="ru-RU" sz="1800" dirty="0">
                <a:solidFill>
                  <a:schemeClr val="tx1"/>
                </a:solidFill>
              </a:rPr>
              <a:t>проекта: информационно – творческий, групповой.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По продолжительности: среднесрочный. (1.5 месяца: июнь-июль)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Участники проекта: дети подготовительной группы №1, воспитатели, родители, музыкальный руководитель.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86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16632"/>
            <a:ext cx="828092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Актуальность</a:t>
            </a:r>
          </a:p>
          <a:p>
            <a:pPr algn="ctr"/>
            <a:endParaRPr lang="ru-RU" sz="2000" b="1" dirty="0"/>
          </a:p>
          <a:p>
            <a:pPr indent="457200"/>
            <a:r>
              <a:rPr lang="ru-RU" dirty="0"/>
              <a:t>Одним из главных показателей становления личности на этапе дошкольного детства является эстетическое развитие ребёнка. Понятие </a:t>
            </a:r>
            <a:r>
              <a:rPr lang="ru-RU" dirty="0" smtClean="0"/>
              <a:t>эстетическое развитие </a:t>
            </a:r>
            <a:r>
              <a:rPr lang="ru-RU" dirty="0"/>
              <a:t>включает в себя две составляющие: формирование эстетического отношения к миру, в том числе и к освоению и активному преобразованию окружающего пространства; второе- художественное развитие- приобщение к искусству и художественной деятельности. </a:t>
            </a:r>
            <a:r>
              <a:rPr lang="ru-RU" dirty="0" smtClean="0"/>
              <a:t>          Сегодня</a:t>
            </a:r>
            <a:r>
              <a:rPr lang="ru-RU" dirty="0"/>
              <a:t>, когда идёт переоценка ценностей, идёт активный поиск новых, более соответствующих требованиям времени методов массового музыкального образования и воспитания, на первый план выдвигается задача воспитания личности ребёнка, обладающего базовой культурой, формирование его культурных потребностей, эмоциональной отзывчивости, творческих способностей. </a:t>
            </a:r>
          </a:p>
          <a:p>
            <a:pPr indent="457200"/>
            <a:r>
              <a:rPr lang="ru-RU" dirty="0"/>
              <a:t>Стержнем музыкальной культуры дошкольников является эмоциональная отзывчивость на произведения музыкального искусства. </a:t>
            </a:r>
            <a:endParaRPr lang="ru-RU" dirty="0" smtClean="0"/>
          </a:p>
          <a:p>
            <a:pPr indent="457200"/>
            <a:r>
              <a:rPr lang="ru-RU" dirty="0" smtClean="0"/>
              <a:t>В </a:t>
            </a:r>
            <a:r>
              <a:rPr lang="ru-RU" dirty="0"/>
              <a:t>соответствии с этим содержание образовательной области «Музыка» направленно на достижение цели развития музыкальности детей, способности эмоционально воспринимать </a:t>
            </a:r>
            <a:r>
              <a:rPr lang="ru-RU" dirty="0" smtClean="0"/>
              <a:t>музыку. </a:t>
            </a:r>
          </a:p>
        </p:txBody>
      </p:sp>
    </p:spTree>
    <p:extLst>
      <p:ext uri="{BB962C8B-B14F-4D97-AF65-F5344CB8AC3E}">
        <p14:creationId xmlns:p14="http://schemas.microsoft.com/office/powerpoint/2010/main" val="271225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88640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Цель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проекта</a:t>
            </a:r>
            <a:r>
              <a:rPr lang="ru-RU" sz="2400" dirty="0"/>
              <a:t>: </a:t>
            </a:r>
            <a:r>
              <a:rPr lang="ru-RU" sz="2000" dirty="0" smtClean="0"/>
              <a:t>Организация эстетического развития детей дошкольного возраста в летний </a:t>
            </a:r>
            <a:r>
              <a:rPr lang="ru-RU" sz="2000" dirty="0" smtClean="0"/>
              <a:t>период.</a:t>
            </a:r>
            <a:endParaRPr lang="ru-RU" sz="2000" dirty="0" smtClean="0"/>
          </a:p>
          <a:p>
            <a:pPr lvl="0"/>
            <a:endParaRPr lang="ru-RU" sz="2400" b="1" dirty="0" smtClean="0"/>
          </a:p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Задачи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/>
              <a:t>Помочь детям научиться слушать и слышать музыку в окружающей их природе, тем самым </a:t>
            </a:r>
            <a:r>
              <a:rPr lang="ru-RU" sz="2000" dirty="0" smtClean="0"/>
              <a:t>расширить представления у   детей старшего дошкольного возраста о звуках летней природы.</a:t>
            </a:r>
            <a:endParaRPr lang="ru-RU" sz="20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/>
              <a:t>Развивать творчество, звуковую фантазию, воображение, ассоциативное мышление.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/>
              <a:t>Прививать детям высокую духовную культуру средствами искусства, любви и доброго отношения к человеку, природе 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/>
              <a:t>Развивать </a:t>
            </a:r>
            <a:r>
              <a:rPr lang="ru-RU" sz="2000" dirty="0" err="1"/>
              <a:t>навывки</a:t>
            </a:r>
            <a:r>
              <a:rPr lang="ru-RU" sz="2000" dirty="0"/>
              <a:t> создания свободных композиций.</a:t>
            </a:r>
          </a:p>
          <a:p>
            <a:endParaRPr lang="ru-RU" sz="2400" dirty="0" smtClean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416850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Предполагаемый результат:</a:t>
            </a:r>
          </a:p>
          <a:p>
            <a:r>
              <a:rPr lang="ru-RU" sz="2400" dirty="0"/>
              <a:t>1. Сформированный у детей интерес к различным видам искусства.</a:t>
            </a:r>
          </a:p>
          <a:p>
            <a:r>
              <a:rPr lang="ru-RU" sz="2400" dirty="0"/>
              <a:t>2. Сформированные навыки музыкально - познавательной деятельности.</a:t>
            </a:r>
          </a:p>
          <a:p>
            <a:r>
              <a:rPr lang="ru-RU" sz="2400" dirty="0"/>
              <a:t>3. Сформированное положительное отношение к природе, подарившая волшебный мир музыки.</a:t>
            </a:r>
          </a:p>
          <a:p>
            <a:r>
              <a:rPr lang="ru-RU" sz="24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350562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chemeClr val="accent1">
                    <a:lumMod val="50000"/>
                  </a:schemeClr>
                </a:solidFill>
              </a:rPr>
              <a:t>Первый этап. </a:t>
            </a:r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Подготовительный</a:t>
            </a:r>
            <a:endParaRPr lang="ru-RU" sz="2400" b="1" u="sn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/>
              <a:t>Создание условий для мотивационной и технологической готовности к совместной деятельности участников проекта: дети, педагоги, родители.</a:t>
            </a:r>
          </a:p>
          <a:p>
            <a:r>
              <a:rPr lang="ru-RU" sz="2400" dirty="0"/>
              <a:t>Подбор музыкального репертуара, разработка сценариев праздников, стратегии реализации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14884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0"/>
            <a:ext cx="806489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</a:rPr>
              <a:t>Второй этап. Реализация проекта</a:t>
            </a:r>
          </a:p>
          <a:p>
            <a:r>
              <a:rPr lang="ru-RU" b="1" dirty="0" smtClean="0"/>
              <a:t>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Музыкальное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воспитание:</a:t>
            </a:r>
          </a:p>
          <a:p>
            <a:r>
              <a:rPr lang="ru-RU" sz="2000" dirty="0" smtClean="0"/>
              <a:t>- слушание </a:t>
            </a:r>
            <a:r>
              <a:rPr lang="ru-RU" sz="2000" dirty="0"/>
              <a:t>музыкальных произведений: </a:t>
            </a:r>
            <a:r>
              <a:rPr lang="ru-RU" sz="2000" dirty="0" err="1" smtClean="0"/>
              <a:t>П.И.Чайковский</a:t>
            </a:r>
            <a:r>
              <a:rPr lang="ru-RU" sz="2000" dirty="0" smtClean="0"/>
              <a:t> </a:t>
            </a:r>
            <a:r>
              <a:rPr lang="ru-RU" sz="2000" dirty="0"/>
              <a:t>«Баркарола</a:t>
            </a:r>
            <a:r>
              <a:rPr lang="ru-RU" sz="2000" dirty="0" smtClean="0"/>
              <a:t>», звучание  </a:t>
            </a:r>
            <a:r>
              <a:rPr lang="ru-RU" sz="2000" dirty="0"/>
              <a:t>пения </a:t>
            </a:r>
            <a:r>
              <a:rPr lang="ru-RU" sz="2000" dirty="0" smtClean="0"/>
              <a:t>птиц, </a:t>
            </a:r>
            <a:r>
              <a:rPr lang="ru-RU" sz="2000" dirty="0" err="1"/>
              <a:t>Р.Шуман</a:t>
            </a:r>
            <a:r>
              <a:rPr lang="ru-RU" sz="2000" dirty="0"/>
              <a:t> «Бабочка», </a:t>
            </a:r>
            <a:r>
              <a:rPr lang="ru-RU" sz="2000" dirty="0" err="1"/>
              <a:t>Э.Григ</a:t>
            </a:r>
            <a:r>
              <a:rPr lang="ru-RU" sz="2000" dirty="0"/>
              <a:t> «Бабочка», </a:t>
            </a:r>
            <a:r>
              <a:rPr lang="ru-RU" sz="2000" dirty="0" err="1"/>
              <a:t>Майкапар</a:t>
            </a:r>
            <a:r>
              <a:rPr lang="ru-RU" sz="2000" dirty="0"/>
              <a:t> «Ночной мотылёк</a:t>
            </a:r>
            <a:r>
              <a:rPr lang="ru-RU" sz="2000" dirty="0" smtClean="0"/>
              <a:t>», Юрий Антонов «Не рвите цветы», «Солнечные зайчики»</a:t>
            </a:r>
            <a:endParaRPr lang="ru-RU" sz="2000" dirty="0"/>
          </a:p>
          <a:p>
            <a:r>
              <a:rPr lang="ru-RU" sz="2000" dirty="0" smtClean="0"/>
              <a:t>- пение: песни «Солнечный домик», « Лето-жаркая пора», «В траве сидел кузнечик».</a:t>
            </a:r>
            <a:endParaRPr lang="ru-RU" sz="2000" dirty="0"/>
          </a:p>
          <a:p>
            <a:r>
              <a:rPr lang="ru-RU" sz="2000" dirty="0" smtClean="0"/>
              <a:t>- выполнение </a:t>
            </a:r>
            <a:r>
              <a:rPr lang="ru-RU" sz="2000" dirty="0"/>
              <a:t>творческих заданий: </a:t>
            </a:r>
            <a:r>
              <a:rPr lang="ru-RU" sz="2000" dirty="0" smtClean="0"/>
              <a:t>придумай танцевальную композицию, необычное движение на музыку </a:t>
            </a:r>
            <a:r>
              <a:rPr lang="ru-RU" sz="2000" dirty="0"/>
              <a:t>«Вальс цветов» </a:t>
            </a:r>
            <a:r>
              <a:rPr lang="ru-RU" sz="2000" dirty="0" err="1"/>
              <a:t>П.И.Чайковский</a:t>
            </a:r>
            <a:r>
              <a:rPr lang="ru-RU" sz="2000" dirty="0"/>
              <a:t> из балета «Щелкунчик», танец «Разноцветная игра»</a:t>
            </a:r>
          </a:p>
          <a:p>
            <a:r>
              <a:rPr lang="ru-RU" sz="2000" dirty="0" smtClean="0"/>
              <a:t>- исполнение </a:t>
            </a:r>
            <a:r>
              <a:rPr lang="ru-RU" sz="2000" dirty="0"/>
              <a:t>звуков </a:t>
            </a:r>
            <a:r>
              <a:rPr lang="ru-RU" sz="2000" dirty="0" smtClean="0"/>
              <a:t>дождя </a:t>
            </a:r>
            <a:r>
              <a:rPr lang="ru-RU" sz="2000" dirty="0"/>
              <a:t>на шумовых </a:t>
            </a:r>
            <a:r>
              <a:rPr lang="ru-RU" sz="2000" dirty="0" smtClean="0"/>
              <a:t>инструментах</a:t>
            </a:r>
            <a:r>
              <a:rPr lang="ru-RU" sz="2000" dirty="0"/>
              <a:t>:</a:t>
            </a:r>
            <a:r>
              <a:rPr lang="ru-RU" sz="2000" dirty="0" smtClean="0"/>
              <a:t> </a:t>
            </a:r>
            <a:r>
              <a:rPr lang="ru-RU" sz="2000" dirty="0"/>
              <a:t>Игра – </a:t>
            </a:r>
            <a:r>
              <a:rPr lang="ru-RU" sz="2000" dirty="0" err="1"/>
              <a:t>ритмодекламация</a:t>
            </a:r>
            <a:r>
              <a:rPr lang="ru-RU" sz="2000" dirty="0"/>
              <a:t> «Каким бывает дождик?»</a:t>
            </a:r>
          </a:p>
          <a:p>
            <a:r>
              <a:rPr lang="ru-RU" sz="2000" dirty="0" smtClean="0"/>
              <a:t>- Музыкально-дидактическая </a:t>
            </a:r>
            <a:r>
              <a:rPr lang="ru-RU" sz="2000" dirty="0"/>
              <a:t>игра «Бабочки»</a:t>
            </a:r>
          </a:p>
          <a:p>
            <a:endParaRPr lang="ru-RU" sz="2000" b="1" dirty="0" smtClean="0"/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Физическое развитие: </a:t>
            </a:r>
          </a:p>
          <a:p>
            <a:r>
              <a:rPr lang="ru-RU" sz="2000" b="1" dirty="0" smtClean="0"/>
              <a:t>- </a:t>
            </a:r>
            <a:r>
              <a:rPr lang="ru-RU" sz="2000" dirty="0"/>
              <a:t>исполнение музыкально - ритмических зарисовок : танец «Разноцветная игра», танец-игра «Виноватая тучка», музыкальная игра «Солнышко и дождик</a:t>
            </a:r>
            <a:r>
              <a:rPr lang="ru-RU" sz="2000" dirty="0" smtClean="0"/>
              <a:t>», «По малину в сад пойдем».</a:t>
            </a:r>
            <a:endParaRPr lang="ru-RU" sz="2000" dirty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413734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7693"/>
            <a:ext cx="79208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Развитие речи:</a:t>
            </a:r>
          </a:p>
          <a:p>
            <a:r>
              <a:rPr lang="ru-RU" sz="2000" dirty="0" smtClean="0"/>
              <a:t>- тематические </a:t>
            </a:r>
            <a:r>
              <a:rPr lang="ru-RU" sz="2000" dirty="0"/>
              <a:t>занятия и беседы: «Признаки </a:t>
            </a:r>
            <a:r>
              <a:rPr lang="ru-RU" sz="2000" dirty="0" smtClean="0"/>
              <a:t>лета», заучивание </a:t>
            </a:r>
            <a:r>
              <a:rPr lang="ru-RU" sz="2000" dirty="0"/>
              <a:t>стихотворения </a:t>
            </a:r>
            <a:r>
              <a:rPr lang="ru-RU" sz="2000" dirty="0" smtClean="0"/>
              <a:t>Татьяна Бокова «Здравствуй, Лето», </a:t>
            </a:r>
            <a:r>
              <a:rPr lang="ru-RU" sz="2000" dirty="0"/>
              <a:t>чтение стихов о </a:t>
            </a:r>
            <a:r>
              <a:rPr lang="ru-RU" sz="2000" dirty="0" smtClean="0"/>
              <a:t>лете.</a:t>
            </a:r>
            <a:endParaRPr lang="ru-RU" sz="2000" dirty="0"/>
          </a:p>
          <a:p>
            <a:r>
              <a:rPr lang="ru-RU" sz="2000" dirty="0" smtClean="0"/>
              <a:t>- пальчиковая гимнастика «Радуга»</a:t>
            </a:r>
            <a:endParaRPr lang="ru-RU" sz="2000" dirty="0"/>
          </a:p>
          <a:p>
            <a:endParaRPr lang="ru-RU" sz="2000" b="1" dirty="0" smtClean="0"/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Рисование и лепка: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dirty="0" smtClean="0"/>
              <a:t>- «Такие разные бабочки», «Баркарола», «Солнечный домик»</a:t>
            </a:r>
            <a:endParaRPr lang="ru-RU" sz="2000" dirty="0"/>
          </a:p>
          <a:p>
            <a:endParaRPr lang="ru-RU" sz="2000" dirty="0" smtClean="0"/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Познавательное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развитие:</a:t>
            </a:r>
          </a:p>
          <a:p>
            <a:r>
              <a:rPr lang="ru-RU" sz="2000" dirty="0" smtClean="0"/>
              <a:t>- наблюдения </a:t>
            </a:r>
            <a:r>
              <a:rPr lang="ru-RU" sz="2000" dirty="0"/>
              <a:t>в природе,</a:t>
            </a:r>
          </a:p>
          <a:p>
            <a:r>
              <a:rPr lang="ru-RU" sz="2000" dirty="0" smtClean="0"/>
              <a:t>- просмотр </a:t>
            </a:r>
            <a:r>
              <a:rPr lang="ru-RU" sz="2000" dirty="0"/>
              <a:t>мультфильмов «Дед мороз и лето», «Львенок и черепаха», «Каникулы в Простоквашино», «Паровозик из </a:t>
            </a:r>
            <a:r>
              <a:rPr lang="ru-RU" sz="2000" dirty="0" err="1"/>
              <a:t>Ромашково</a:t>
            </a:r>
            <a:r>
              <a:rPr lang="ru-RU" sz="2000" dirty="0"/>
              <a:t>»,  «В гостях у Лета», </a:t>
            </a:r>
            <a:r>
              <a:rPr lang="ru-RU" sz="2000" dirty="0" smtClean="0"/>
              <a:t>«Каникулы </a:t>
            </a:r>
            <a:r>
              <a:rPr lang="ru-RU" sz="2000" dirty="0" err="1" smtClean="0"/>
              <a:t>Банифация</a:t>
            </a:r>
            <a:r>
              <a:rPr lang="ru-RU" sz="2000" dirty="0" smtClean="0"/>
              <a:t>», просмотр </a:t>
            </a:r>
            <a:r>
              <a:rPr lang="ru-RU" sz="2000" dirty="0"/>
              <a:t>картин о лете.</a:t>
            </a:r>
          </a:p>
          <a:p>
            <a:endParaRPr lang="ru-RU" sz="2000" dirty="0" smtClean="0"/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Работа с родителями:</a:t>
            </a:r>
          </a:p>
          <a:p>
            <a:r>
              <a:rPr lang="ru-RU" sz="2000" dirty="0"/>
              <a:t>- подбор стихов о лете</a:t>
            </a:r>
            <a:r>
              <a:rPr lang="ru-RU" sz="2000" dirty="0" smtClean="0"/>
              <a:t>,</a:t>
            </a: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/>
              <a:t>с</a:t>
            </a:r>
            <a:r>
              <a:rPr lang="ru-RU" sz="2000" dirty="0" smtClean="0"/>
              <a:t>оздание </a:t>
            </a:r>
            <a:r>
              <a:rPr lang="ru-RU" sz="2000" dirty="0"/>
              <a:t>альбома «Летний фольклор» (загадки, пословицы, поговорки, прибаутки о лете».</a:t>
            </a:r>
          </a:p>
          <a:p>
            <a:pPr marL="285750" indent="-285750"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3067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Заключительный этап.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Подведение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итогов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dirty="0"/>
              <a:t>В рамках проекта были проведены два развлечения: </a:t>
            </a:r>
            <a:r>
              <a:rPr lang="ru-RU" sz="2000" dirty="0" smtClean="0"/>
              <a:t>«Здравствуй лето», «В гостях у Нептуна»; тематическое занятие «Волшебные звуки лета»</a:t>
            </a:r>
          </a:p>
          <a:p>
            <a:r>
              <a:rPr lang="ru-RU" sz="2000" dirty="0" smtClean="0"/>
              <a:t>- </a:t>
            </a:r>
            <a:r>
              <a:rPr lang="ru-RU" sz="2000" dirty="0" smtClean="0"/>
              <a:t> Создана </a:t>
            </a:r>
            <a:r>
              <a:rPr lang="ru-RU" sz="2000" dirty="0"/>
              <a:t>фонотека </a:t>
            </a:r>
            <a:r>
              <a:rPr lang="ru-RU" sz="2000" dirty="0" smtClean="0"/>
              <a:t> музыкальных произведений </a:t>
            </a:r>
            <a:r>
              <a:rPr lang="ru-RU" sz="2000" dirty="0"/>
              <a:t>о природе </a:t>
            </a:r>
            <a:r>
              <a:rPr lang="ru-RU" sz="2000" dirty="0" smtClean="0"/>
              <a:t>   (</a:t>
            </a:r>
            <a:r>
              <a:rPr lang="ru-RU" sz="2000" dirty="0"/>
              <a:t>диски с записями звуков природы, классических произведений о </a:t>
            </a:r>
            <a:r>
              <a:rPr lang="ru-RU" sz="2000" dirty="0" smtClean="0"/>
              <a:t>природе),</a:t>
            </a:r>
          </a:p>
          <a:p>
            <a:pPr marL="342900" indent="-342900">
              <a:buFontTx/>
              <a:buChar char="-"/>
            </a:pPr>
            <a:r>
              <a:rPr lang="ru-RU" sz="2000" dirty="0"/>
              <a:t>О</a:t>
            </a:r>
            <a:r>
              <a:rPr lang="ru-RU" sz="2000" dirty="0" smtClean="0"/>
              <a:t>существлён </a:t>
            </a:r>
            <a:r>
              <a:rPr lang="ru-RU" sz="2000" dirty="0"/>
              <a:t>подбор загадок, </a:t>
            </a:r>
            <a:r>
              <a:rPr lang="ru-RU" sz="2000" dirty="0" smtClean="0"/>
              <a:t>пословиц, </a:t>
            </a:r>
            <a:r>
              <a:rPr lang="ru-RU" sz="2000" dirty="0"/>
              <a:t>поговорок, </a:t>
            </a:r>
            <a:r>
              <a:rPr lang="ru-RU" sz="2000" dirty="0" smtClean="0"/>
              <a:t>стихов </a:t>
            </a:r>
            <a:r>
              <a:rPr lang="ru-RU" sz="2000" dirty="0"/>
              <a:t>о </a:t>
            </a:r>
            <a:r>
              <a:rPr lang="ru-RU" sz="2000" dirty="0" smtClean="0"/>
              <a:t>лете</a:t>
            </a:r>
            <a:r>
              <a:rPr lang="ru-RU" sz="20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С детьми разучены песни о лете.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Дети научились слышать и слушать окружающие их летние звуки природы.</a:t>
            </a:r>
            <a:endParaRPr lang="ru-RU" sz="2000" dirty="0"/>
          </a:p>
          <a:p>
            <a:endParaRPr lang="ru-RU" sz="2000" dirty="0"/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3981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785</Words>
  <Application>Microsoft Office PowerPoint</Application>
  <PresentationFormat>Экран (4:3)</PresentationFormat>
  <Paragraphs>69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Грань</vt:lpstr>
      <vt:lpstr>МУНИЦИПАЛЬНОЕ КАЗЕННОЕ ДОШКОЛЬНОЕ ОБРАЗОВАТЕЛЬНОЕ УЧРЕЖДЕНИЕ ДЕТСКИЙ САД №57 «ЧЕБУРАШКА»  ПЕРВОМАЙСКОГО РАЙОНА ГОРОД НОВОСИБИРСК Педагогический проект «Волшебные звуки лета»</vt:lpstr>
      <vt:lpstr>Аннотация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«Волшебные звуки лета»</dc:title>
  <cp:lastModifiedBy>Елена</cp:lastModifiedBy>
  <cp:revision>22</cp:revision>
  <dcterms:modified xsi:type="dcterms:W3CDTF">2016-09-06T01:16:29Z</dcterms:modified>
</cp:coreProperties>
</file>