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сень – прекрасное время года, наполненное таинственностью и волшебством, воспоминаниями и переживаниями, радостью и грустью, счастьем и красото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83"/>
            <a:ext cx="9144000" cy="684721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387975"/>
            <a:ext cx="7772400" cy="1470025"/>
          </a:xfrm>
        </p:spPr>
        <p:txBody>
          <a:bodyPr/>
          <a:lstStyle/>
          <a:p>
            <a:r>
              <a:rPr lang="ru-RU" b="1" dirty="0" smtClean="0"/>
              <a:t>«Прогулка в осенний лес»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478-FOT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60648"/>
            <a:ext cx="4932040" cy="4968552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4048" y="260648"/>
            <a:ext cx="396044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Барабан, барабан —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пришёл из жарких стран.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ударов палкой тонкой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грохочешь дробью звонкой.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Барабан разбудит всех,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задорный детский смех.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своей игрою резкой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Тишину разрушит с треском.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строится отряд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Потому, что каждый рад.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Маршируют дети дружно.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ритм попасть им очень нужно.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ураносова ЛГ пятка-нос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723"/>
            <a:ext cx="9143999" cy="6840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Осень – прекрасное время года, наполненное таинственностью и волшебством, воспоминаниями и переживаниями, радостью и грустью, счастьем и красото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83"/>
            <a:ext cx="9144000" cy="68472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«Прогулка в осенний лес»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«Прогулка в осенний лес»</dc:title>
  <cp:lastModifiedBy>Пользователь</cp:lastModifiedBy>
  <cp:revision>22</cp:revision>
  <dcterms:modified xsi:type="dcterms:W3CDTF">2019-11-01T02:32:45Z</dcterms:modified>
</cp:coreProperties>
</file>