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senjabr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tem_1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6_jY3tJAmPOxWLeMqv7KhQV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2e/000937ed-29330166/1/img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</cp:revision>
  <dcterms:modified xsi:type="dcterms:W3CDTF">2020-09-01T02:43:00Z</dcterms:modified>
</cp:coreProperties>
</file>